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4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pk74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857232"/>
            <a:ext cx="5105400" cy="4511242"/>
          </a:xfrm>
        </p:spPr>
        <p:txBody>
          <a:bodyPr/>
          <a:lstStyle/>
          <a:p>
            <a:pPr algn="l"/>
            <a:r>
              <a:rPr lang="ru-RU" sz="3200" dirty="0" smtClean="0">
                <a:ln w="5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Профессиональные компетенции как основные характеристики, определяющие границы и уровень функциональных действий личности в профессии</a:t>
            </a:r>
            <a:endParaRPr lang="ru-RU" sz="3200" dirty="0">
              <a:ln w="500"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крыло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59258"/>
            <a:ext cx="2786081" cy="209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143248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Терминология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Профессиональная терминология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Индикаторы оценки сформированности компетенции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Неспособность адекватно оценить себя и коллег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возникшие при самооценке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857496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сотрудничество!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Светлана Устинова\Desktop\а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7"/>
            <a:ext cx="8643997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Методкабинет\РАБОЧИЙ СТОЛ\ГОДОВОЙ ПЛАН\ГОДОВОЙ ПЛАН 2016-2017\проблемная группа ИОМ\ПГ методическое сопровождение\Скриншот 27-12-2019 1026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599097" cy="453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Методкабинет\РАБОЧИЙ СТОЛ\ГОДОВОЙ ПЛАН\ГОДОВОЙ ПЛАН 2016-2017\проблемная группа ИОМ\ПГ методическое сопровождение\Скриншот 27-12-2019 102648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450566" cy="5133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3000372"/>
            <a:ext cx="7715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Нормативно-правовая сфера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Психолого-физиологическая сфера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Социально-культурологическая сфера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Общепедагогическая сфера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642918"/>
            <a:ext cx="6500858" cy="1571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Четыре группы компетенций по сферам профессиональной деятельности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75724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детский сад № 15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Еманжелинского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Челябинской области</a:t>
            </a:r>
          </a:p>
          <a:p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профессиональной деятельности воспитателя</a:t>
            </a:r>
          </a:p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 для диагностики профессиональной теоретической подготовленности к педагогической деятельности воспитателя 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4961" t="23812" r="4253" b="8322"/>
          <a:stretch>
            <a:fillRect/>
          </a:stretch>
        </p:blipFill>
        <p:spPr bwMode="auto">
          <a:xfrm>
            <a:off x="142844" y="1428736"/>
            <a:ext cx="871543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786058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С. В. Смирнова, А. К. Киселева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Преодоление профессиональных дефицитов педагога.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Самообследование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профессиональных дефицитов педагога</a:t>
            </a:r>
          </a:p>
        </p:txBody>
      </p:sp>
      <p:pic>
        <p:nvPicPr>
          <p:cNvPr id="6146" name="Picture 2" descr="Официальный сайт Челябинского института переподготовки и повышения квалификации работников образования (ГБУ ДПО ЧИППКР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1630344" cy="15963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86446" y="5572140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https://ipk74.ru/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142984"/>
            <a:ext cx="5286412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Челябинский институт переподготовки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повышения квалификации работников образования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7623" t="24534" r="20624" b="4749"/>
          <a:stretch>
            <a:fillRect/>
          </a:stretch>
        </p:blipFill>
        <p:spPr bwMode="auto">
          <a:xfrm>
            <a:off x="214282" y="181109"/>
            <a:ext cx="8929718" cy="63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7">
      <a:dk1>
        <a:sysClr val="windowText" lastClr="000000"/>
      </a:dk1>
      <a:lt1>
        <a:srgbClr val="FFF1C1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80316E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567</TotalTime>
  <Words>106</Words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Профессиональные компетенции как основные характеристики, определяющие границы и уровень функциональных действий личности в профессии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Устинова</dc:creator>
  <cp:lastModifiedBy>Светлана Устинова</cp:lastModifiedBy>
  <cp:revision>20</cp:revision>
  <dcterms:created xsi:type="dcterms:W3CDTF">2020-11-11T03:30:57Z</dcterms:created>
  <dcterms:modified xsi:type="dcterms:W3CDTF">2020-11-18T04:19:14Z</dcterms:modified>
</cp:coreProperties>
</file>